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9274F-2790-42CA-8145-B3769A921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52E7E0-71A0-411A-A38B-7652018C5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1274B-F301-4C22-B1A1-5A6E32B7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9BA6E-24EA-4DC6-8BB3-C6DE91E0060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681BA-28A6-488A-A8DD-DBDC0C6E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49412-C59B-4B55-89FB-06A72417D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D262-F2DA-4D12-88FC-EBFB0BAC6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56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DFC9C-02E0-4BD1-8991-C56698A93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6D7F3-9F22-4FDF-BFB8-E7957E55A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EFD1D-5894-471B-8B66-05A8FAEA1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9BA6E-24EA-4DC6-8BB3-C6DE91E0060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4CF7F-18CC-43B9-AC1B-B1EDE4B73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A890B-5186-4E30-A72E-8CB93443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D262-F2DA-4D12-88FC-EBFB0BAC6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94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177D63-14C4-49B1-80F9-A30EDFF016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4ED9E-6402-448F-AC9F-5D488910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997E9-5980-4AB2-8BA0-0FE6FB14C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9BA6E-24EA-4DC6-8BB3-C6DE91E0060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EADF2-6AE0-4A12-9E35-BDE146F4F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5FC2C-61A9-4360-A1F7-0E3CF6976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D262-F2DA-4D12-88FC-EBFB0BAC6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6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E58CD-CAFC-4B2A-83F5-4004B8BA0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463F5-8673-45FD-8A62-9178D7CD6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22A6F-143A-4980-80BE-CCA8E7691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9BA6E-24EA-4DC6-8BB3-C6DE91E0060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C4C7C-DAC2-4DF9-8643-655287B73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4B8AD-DC83-4353-8ADB-BA64B4E3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D262-F2DA-4D12-88FC-EBFB0BAC6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44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53B5F-4F57-44B8-8F7B-0C5D3D07C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9A2B0-3B53-4B75-9855-A768755A5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1D02B-BA2E-4239-9007-DF059ECAA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9BA6E-24EA-4DC6-8BB3-C6DE91E0060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3DE4F-49AA-44E5-865B-25F2D7665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C91A6-7570-45F6-8F43-E5953F355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D262-F2DA-4D12-88FC-EBFB0BAC6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66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1DE27-94DC-438C-853E-B97F26A92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82468-A471-45FD-BF51-37C26053CC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65555-BED9-4375-81A4-5969EE72C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BEEA7-AE50-48E8-A5FA-E6CC084C9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9BA6E-24EA-4DC6-8BB3-C6DE91E0060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CADA9-CD19-4DD8-886B-C84FB234B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0F4B-E1A9-4382-B5BE-35F09C407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D262-F2DA-4D12-88FC-EBFB0BAC6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98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5DCBC-809C-4B22-9F72-F019C9CC7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8B724-65E6-4B1E-BA28-B35923D22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81AA7-DFD6-4D76-B390-3872F166C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952A8B-89D2-4A21-A0B0-30A11C5CF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34781-8299-472D-9BF1-CDD07B33A2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756C69-8DE2-448C-B588-70DCC0EF9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9BA6E-24EA-4DC6-8BB3-C6DE91E0060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8BC53D-98B2-468C-B94A-2F08D96FC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FC5DBB-40FE-4AAB-BF77-405949973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D262-F2DA-4D12-88FC-EBFB0BAC6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93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5FACE-D7A2-4F8B-B00B-D94C759FA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E70F8D-61FD-401C-AE2F-7077369AF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9BA6E-24EA-4DC6-8BB3-C6DE91E0060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6BE402-3C77-4CAF-ADD6-0384499C2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3195F3-BDFE-4456-8C3A-3B98BC283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D262-F2DA-4D12-88FC-EBFB0BAC6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79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942E2D-EACD-43B7-83A5-720529E0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9BA6E-24EA-4DC6-8BB3-C6DE91E0060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F70137-EE79-46C8-B158-6BC26A8B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3F8D8-A313-4B81-BCB5-2E84834BB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D262-F2DA-4D12-88FC-EBFB0BAC6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42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18849-5A71-4690-AFC0-F7A98ED69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17B3C-398C-4AA2-BDF3-F885A2A8A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BCC8DD-641F-4017-A53D-A11CF6320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E512C-C3C6-421F-AFF6-B0C8D7ED8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9BA6E-24EA-4DC6-8BB3-C6DE91E0060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E9CDC-C11D-43E6-B897-F3D7A3005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D49B20-7D2D-4495-88CE-7324F2FCA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D262-F2DA-4D12-88FC-EBFB0BAC6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6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23F8B-AED7-4146-B926-7634E73FE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69E93-6FC6-4A28-8929-E03621B5BC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20707-0FF4-4F99-8733-67A2F4E6B5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05613-E3FB-41E7-B268-1101C496E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9BA6E-24EA-4DC6-8BB3-C6DE91E0060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6B491-6DEB-463E-A522-A2C2DBD20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3EAD5C-AC9D-4979-BFC7-43D7724F9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D262-F2DA-4D12-88FC-EBFB0BAC6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74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8EEC2C-11B6-486E-9527-2253E8B02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7D414-C8C3-4050-9431-9E8FE0A6C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F1E95-378A-43A6-B6CA-9DD1BABFA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9BA6E-24EA-4DC6-8BB3-C6DE91E0060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3F519-E08C-4A3B-B317-5D8A87764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6BFBA-2911-4098-8A73-79EEF56C4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5D262-F2DA-4D12-88FC-EBFB0BAC6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4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rry Winget - The Wills and the Will No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5300" y="2971800"/>
            <a:ext cx="3581400" cy="2743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DDAAC1D-4DC0-4556-AE79-CED88821C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91230"/>
          </a:xfrm>
        </p:spPr>
        <p:txBody>
          <a:bodyPr>
            <a:noAutofit/>
          </a:bodyPr>
          <a:lstStyle/>
          <a:p>
            <a:r>
              <a:rPr lang="en-US" sz="4000" dirty="0" smtClean="0"/>
              <a:t>Larry </a:t>
            </a:r>
            <a:r>
              <a:rPr lang="en-US" sz="4000" dirty="0" err="1" smtClean="0"/>
              <a:t>Wingit</a:t>
            </a:r>
            <a:r>
              <a:rPr lang="en-US" sz="4000" dirty="0" smtClean="0"/>
              <a:t> – The wills and the will nots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5645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9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Larry Wingit – The wills and the will nots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Dale Halm</dc:creator>
  <cp:lastModifiedBy>Jason Flathers</cp:lastModifiedBy>
  <cp:revision>6</cp:revision>
  <dcterms:created xsi:type="dcterms:W3CDTF">2019-04-11T02:17:58Z</dcterms:created>
  <dcterms:modified xsi:type="dcterms:W3CDTF">2019-04-20T18:43:14Z</dcterms:modified>
</cp:coreProperties>
</file>